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63" r:id="rId20"/>
    <p:sldId id="276" r:id="rId21"/>
    <p:sldId id="277" r:id="rId22"/>
    <p:sldId id="278" r:id="rId23"/>
    <p:sldId id="288" r:id="rId24"/>
    <p:sldId id="279" r:id="rId25"/>
    <p:sldId id="281" r:id="rId26"/>
    <p:sldId id="282" r:id="rId27"/>
    <p:sldId id="283" r:id="rId28"/>
    <p:sldId id="284" r:id="rId29"/>
    <p:sldId id="293" r:id="rId30"/>
    <p:sldId id="285" r:id="rId31"/>
    <p:sldId id="286" r:id="rId32"/>
    <p:sldId id="287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3" autoAdjust="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396FB-9034-4916-A5A6-A7D9545D81C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CFE48-EDB3-4D67-BCE5-69BBCAF8B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CFE48-EDB3-4D67-BCE5-69BBCAF8B4B0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6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9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70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056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89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266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49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15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35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9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8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80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20717-D8A3-4E3A-8C3A-85733DB0C812}" type="datetimeFigureOut">
              <a:rPr lang="pl-PL" smtClean="0"/>
              <a:t>2015-07-01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3A5A-2A2B-4765-A4F0-CEA3023DF0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51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SZKÓŁKA ROŚLIN OZDOBNYCH</a:t>
            </a:r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pl-PL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pl-PL" sz="40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ŻABIENIEC</a:t>
            </a:r>
            <a:endParaRPr lang="pl-PL" sz="4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03848" y="6355836"/>
            <a:ext cx="7304856" cy="476672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Emil </a:t>
            </a:r>
            <a:r>
              <a:rPr lang="pl-PL" sz="1800" b="1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Homa</a:t>
            </a:r>
            <a:r>
              <a:rPr lang="pl-PL" sz="1800" b="1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, Krystyna </a:t>
            </a:r>
            <a:r>
              <a:rPr lang="pl-PL" sz="1800" b="1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Homa</a:t>
            </a:r>
            <a:r>
              <a:rPr lang="pl-PL" sz="1800" b="1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-Kosakowska</a:t>
            </a:r>
            <a:endParaRPr lang="pl-PL" sz="1800" b="1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PC\Desktop\Szkółka\IMG_20150422_144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9144000" cy="14316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\Desktop\Szkółka\IMG_20150422_144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1224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fbcdn-sphotos-h-a.akamaihd.net/hphotos-ak-xpa1/v/t34.0-12/11160330_881892078539552_777800321_n.jpg?oh=7b6dc68a9b13e4c1cb34fb6c4c6907ad&amp;oe=553AC422&amp;__gda__=1429909181_858c33f4ba3bdfe5851ddc26501616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1"/>
            <a:ext cx="9144000" cy="11239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uzyka Relaksacyjna __PRZEPI_KNA__ ;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PC\Desktop\Szkółka\IMG_20150422_132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504056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Szkółka\IMG_20150422_132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56" y="0"/>
            <a:ext cx="51435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PC\Desktop\Szkółka\IMG_20150422_132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9" name="Picture 3" descr="C:\Users\PC\Desktop\Szkółka\IMG_20150422_132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PC\Desktop\Szkółka\IMG_20150422_133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51435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\Desktop\Szkółka\IMG_20150422_133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493204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1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PC\Desktop\Szkółka\IMG_20150422_14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51435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C\Desktop\Szkółka\IMG_20150422_143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70" y="0"/>
            <a:ext cx="51435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5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PC\Desktop\Szkółka\IMG_20150422_143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PC\Desktop\Szkółka\IMG_20150422_143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PC\Desktop\Szkółka\IMG_20150422_143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\Desktop\Szkółka\IMG_20150422_145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51435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PC\Desktop\Szkółka\IMG_20150422_145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47" y="13007"/>
            <a:ext cx="51435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73" y="0"/>
            <a:ext cx="9125527" cy="1143000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Adobe Kaiti Std R" pitchFamily="18" charset="-128"/>
                <a:ea typeface="Adobe Kaiti Std R" pitchFamily="18" charset="-128"/>
              </a:rPr>
              <a:t>PRAKTYKI W SZKÓŁCE (13-24 IV 2015r.)</a:t>
            </a:r>
            <a:endParaRPr lang="pl-PL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C:\Users\PC\Desktop\Szkółka\IMG_20150422_151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5445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Szkółka\IMG_20150422_142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896544" cy="3672408"/>
          </a:xfrm>
          <a:prstGeom prst="ellipse">
            <a:avLst/>
          </a:prstGeom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dirty="0" smtClean="0">
                <a:latin typeface="Adobe Kaiti Std R" pitchFamily="18" charset="-128"/>
                <a:ea typeface="Adobe Kaiti Std R" pitchFamily="18" charset="-128"/>
              </a:rPr>
              <a:t>KILKA </a:t>
            </a:r>
            <a:r>
              <a:rPr lang="pl-PL" sz="4000" dirty="0" smtClean="0">
                <a:latin typeface="Adobe Kaiti Std R" pitchFamily="18" charset="-128"/>
                <a:ea typeface="Adobe Kaiti Std R" pitchFamily="18" charset="-128"/>
              </a:rPr>
              <a:t>SŁÓW O SZKÓŁCE</a:t>
            </a:r>
            <a:endParaRPr lang="pl-PL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anose="020B0600000101010101" pitchFamily="34" charset="-127"/>
                <a:ea typeface="Gulim" panose="020B0600000101010101" pitchFamily="34" charset="-127"/>
              </a:rPr>
              <a:t>Szkółka Roślin Ozdobnych w Żabieńcu </a:t>
            </a:r>
            <a:r>
              <a:rPr lang="pl-PL" sz="2800" dirty="0" smtClean="0">
                <a:latin typeface="Gulim" panose="020B0600000101010101" pitchFamily="34" charset="-127"/>
                <a:ea typeface="Gulim" panose="020B0600000101010101" pitchFamily="34" charset="-127"/>
              </a:rPr>
              <a:t>została założona w drugiej połowie lat siedemdziesiątych XX wieku. </a:t>
            </a:r>
          </a:p>
          <a:p>
            <a:pPr marL="0" indent="0">
              <a:buNone/>
            </a:pPr>
            <a:r>
              <a:rPr lang="pl-PL" sz="2800" dirty="0" smtClean="0">
                <a:latin typeface="Gulim" panose="020B0600000101010101" pitchFamily="34" charset="-127"/>
                <a:ea typeface="Gulim" panose="020B0600000101010101" pitchFamily="34" charset="-127"/>
              </a:rPr>
              <a:t>Początkowo właściciele Szkółki traktowali uprawę roślin ozdobnych jako hobby. </a:t>
            </a:r>
          </a:p>
          <a:p>
            <a:pPr marL="0" indent="0">
              <a:buNone/>
            </a:pPr>
            <a:r>
              <a:rPr lang="pl-PL" sz="2800" dirty="0" smtClean="0">
                <a:latin typeface="Gulim" panose="020B0600000101010101" pitchFamily="34" charset="-127"/>
                <a:ea typeface="Gulim" panose="020B0600000101010101" pitchFamily="34" charset="-127"/>
              </a:rPr>
              <a:t>Ich działalność szybko </a:t>
            </a:r>
          </a:p>
          <a:p>
            <a:pPr marL="0" indent="0">
              <a:buNone/>
            </a:pPr>
            <a:r>
              <a:rPr lang="pl-PL" sz="2800" dirty="0" smtClean="0">
                <a:latin typeface="Gulim" panose="020B0600000101010101" pitchFamily="34" charset="-127"/>
                <a:ea typeface="Gulim" panose="020B0600000101010101" pitchFamily="34" charset="-127"/>
              </a:rPr>
              <a:t>się rozwijała i w ciągu kilku </a:t>
            </a:r>
          </a:p>
          <a:p>
            <a:pPr marL="0" indent="0">
              <a:buNone/>
            </a:pPr>
            <a:r>
              <a:rPr lang="pl-PL" sz="2800" dirty="0" smtClean="0">
                <a:latin typeface="Gulim" panose="020B0600000101010101" pitchFamily="34" charset="-127"/>
                <a:ea typeface="Gulim" panose="020B0600000101010101" pitchFamily="34" charset="-127"/>
              </a:rPr>
              <a:t>lat Szkółka przekształciła </a:t>
            </a:r>
          </a:p>
          <a:p>
            <a:pPr marL="0" indent="0">
              <a:buNone/>
            </a:pPr>
            <a:r>
              <a:rPr lang="pl-PL" sz="2800" dirty="0" smtClean="0">
                <a:latin typeface="Gulim" panose="020B0600000101010101" pitchFamily="34" charset="-127"/>
                <a:ea typeface="Gulim" panose="020B0600000101010101" pitchFamily="34" charset="-127"/>
              </a:rPr>
              <a:t>się w profesjonalną firmę.</a:t>
            </a:r>
            <a:endParaRPr lang="pl-PL" sz="2800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83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1: Ukorzenianie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https://fbcdn-sphotos-h-a.akamaihd.net/hphotos-ak-xpa1/v/t34.0-12/11173554_827412244000802_1052001115_n.jpg?oh=f875c516f60c1ff01409f7aeffcf7e7c&amp;oe=553B2F79&amp;__gda__=1430002521_bf7bdaa1c4e10e5d21946ed1e4798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43"/>
            <a:ext cx="3834426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bcdn-sphotos-h-a.akamaihd.net/hphotos-ak-xpa1/v/t34.0-12/11185710_827412227334137_543976725_n.jpg?oh=a38a292e961d06a572076af1031ca400&amp;oe=553B390D&amp;__gda__=1429995794_9fa6b34a71183dd768e3c11f60b93b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0068"/>
            <a:ext cx="2228745" cy="297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flipH="1">
            <a:off x="4572001" y="123474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085946" y="1124745"/>
            <a:ext cx="48065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Schoolbook" panose="02040604050505020304" pitchFamily="18" charset="0"/>
              </a:rPr>
              <a:t>Stosuje się w celu szybszego wzrostu korzeni.</a:t>
            </a:r>
          </a:p>
          <a:p>
            <a:endParaRPr lang="pl-PL" dirty="0">
              <a:latin typeface="Century Schoolbook" panose="02040604050505020304" pitchFamily="18" charset="0"/>
            </a:endParaRPr>
          </a:p>
          <a:p>
            <a:r>
              <a:rPr lang="pl-PL" dirty="0" smtClean="0">
                <a:latin typeface="Century Schoolbook" panose="02040604050505020304" pitchFamily="18" charset="0"/>
              </a:rPr>
              <a:t>Zeszłoroczną część rośliny wycinamy i przycinamy na długość 5-7cm (nóżka 1cm).</a:t>
            </a:r>
          </a:p>
          <a:p>
            <a:r>
              <a:rPr lang="pl-PL" dirty="0" smtClean="0">
                <a:latin typeface="Century Schoolbook" panose="02040604050505020304" pitchFamily="18" charset="0"/>
              </a:rPr>
              <a:t>Sadzonkę wkładamy do podłoża (mieszanka perlitu i torfu) do </a:t>
            </a:r>
            <a:r>
              <a:rPr lang="pl-PL" dirty="0" err="1" smtClean="0">
                <a:latin typeface="Century Schoolbook" panose="02040604050505020304" pitchFamily="18" charset="0"/>
              </a:rPr>
              <a:t>multiplatów</a:t>
            </a:r>
            <a:r>
              <a:rPr lang="pl-PL" dirty="0" smtClean="0">
                <a:latin typeface="Century Schoolbook" panose="02040604050505020304" pitchFamily="18" charset="0"/>
              </a:rPr>
              <a:t>. Przed włożeniem należy nóżkę sadzonki zanurzyć w </a:t>
            </a:r>
            <a:r>
              <a:rPr lang="pl-PL" dirty="0" err="1" smtClean="0">
                <a:latin typeface="Century Schoolbook" panose="02040604050505020304" pitchFamily="18" charset="0"/>
              </a:rPr>
              <a:t>ukorzeniaczu</a:t>
            </a:r>
            <a:r>
              <a:rPr lang="pl-PL" dirty="0" smtClean="0">
                <a:latin typeface="Century Schoolbook" panose="02040604050505020304" pitchFamily="18" charset="0"/>
              </a:rPr>
              <a:t>.</a:t>
            </a:r>
            <a:endParaRPr lang="pl-PL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4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2, 3, 4: Nawożenie roślin ozdobnych </a:t>
            </a:r>
            <a:r>
              <a:rPr lang="pl-PL" dirty="0" err="1" smtClean="0">
                <a:latin typeface="Adobe Kaiti Std R" pitchFamily="18" charset="-128"/>
                <a:ea typeface="Adobe Kaiti Std R" pitchFamily="18" charset="-128"/>
              </a:rPr>
              <a:t>Azofoską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https://fbcdn-sphotos-h-a.akamaihd.net/hphotos-ak-xpf1/v/t34.0-12/11158158_827412144000812_1594135918_n.jpg?oh=fac2a305aab77aa885c614f4a1e30cd3&amp;oe=553B218B&amp;__gda__=1429942939_d6a6d671c8910fda9a0d2bca35d281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bcdn-sphotos-h-a.akamaihd.net/hphotos-ak-xpa1/v/t34.0-12/11178530_827412190667474_515829459_n.jpg?oh=77afa4474b8b2ec71056159a2e8b19d3&amp;oe=553B1BF9&amp;__gda__=1429927590_eeb4824a4b38b98db55d7a0891b2ba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39" y="3334058"/>
            <a:ext cx="4404625" cy="3303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932040" y="1700808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entury Schoolbook" panose="02040604050505020304" pitchFamily="18" charset="0"/>
              </a:rPr>
              <a:t>Nawożenie </a:t>
            </a:r>
            <a:r>
              <a:rPr lang="pl-PL" sz="2000" dirty="0" smtClean="0">
                <a:latin typeface="Century Schoolbook" panose="02040604050505020304" pitchFamily="18" charset="0"/>
              </a:rPr>
              <a:t>jest </a:t>
            </a:r>
            <a:r>
              <a:rPr lang="pl-PL" sz="2000" b="1" dirty="0">
                <a:latin typeface="Century Schoolbook" panose="02040604050505020304" pitchFamily="18" charset="0"/>
              </a:rPr>
              <a:t>kluczem do uzyskania dobrego efektu uprawy</a:t>
            </a:r>
            <a:r>
              <a:rPr lang="pl-PL" sz="2000" dirty="0">
                <a:latin typeface="Century Schoolbook" panose="02040604050505020304" pitchFamily="18" charset="0"/>
              </a:rPr>
              <a:t> zarówno roślin stałych jak </a:t>
            </a:r>
            <a:r>
              <a:rPr lang="pl-PL" sz="2000" dirty="0" smtClean="0">
                <a:latin typeface="Century Schoolbook" panose="02040604050505020304" pitchFamily="18" charset="0"/>
              </a:rPr>
              <a:t>i jednorocznych</a:t>
            </a:r>
            <a:r>
              <a:rPr lang="pl-PL" sz="2000" dirty="0">
                <a:latin typeface="Century Schoolbook" panose="02040604050505020304" pitchFamily="18" charset="0"/>
              </a:rPr>
              <a:t>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67544" y="5538828"/>
            <a:ext cx="283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2g/1l </a:t>
            </a:r>
            <a:r>
              <a:rPr lang="pl-PL" sz="2400" b="1" u="sng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podłoża</a:t>
            </a:r>
            <a:endParaRPr lang="pl-PL" sz="2400" b="1" u="sng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9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https://fbcdn-sphotos-h-a.akamaihd.net/hphotos-ak-xpa1/v/t34.0-12/10836504_827412200667473_598995861_n.jpg?oh=e151867609f3ab9acba1f2a37072d17f&amp;oe=553B05A3&amp;__gda__=1429941564_22b1c4ce8d23d64834ab5e9930b1e2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https://fbcdn-sphotos-h-a.akamaihd.net/hphotos-ak-xpa1/v/t34.0-12/11173586_827412207334139_333735110_n.jpg?oh=5f8692aff16957805829f622e9c51130&amp;oe=553AE9D6&amp;__gda__=1430003465_8e90db547c1f6b3cc083c893f04a28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5: Przycinanie berberysów 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5122" name="Picture 2" descr="https://fbcdn-sphotos-h-a.akamaihd.net/hphotos-ak-xpa1/v/t34.0-12/11180148_827412114000815_1171354454_n.jpg?oh=b261ad34dd99d0606a83aa9192f53bfa&amp;oe=553B14D8&amp;__gda__=1430003832_edc74123a9d317898b47bbdd1370ef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534520" y="1988840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entury Schoolbook" panose="02040604050505020304" pitchFamily="18" charset="0"/>
              </a:rPr>
              <a:t>Cięcie roślin pomaga w ich szybszym wzroście i odbudowie zdrowych pędów. Po ucięciu pędu roślina uzupełnia utracony materiał roślinny, w związku z czym szybciej rośnie.</a:t>
            </a:r>
          </a:p>
        </p:txBody>
      </p:sp>
    </p:spTree>
    <p:extLst>
      <p:ext uri="{BB962C8B-B14F-4D97-AF65-F5344CB8AC3E}">
        <p14:creationId xmlns:p14="http://schemas.microsoft.com/office/powerpoint/2010/main" val="29747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6: Formowanie </a:t>
            </a:r>
            <a:r>
              <a:rPr lang="pl-PL" dirty="0" err="1" smtClean="0">
                <a:latin typeface="Adobe Kaiti Std R" pitchFamily="18" charset="-128"/>
                <a:ea typeface="Adobe Kaiti Std R" pitchFamily="18" charset="-128"/>
              </a:rPr>
              <a:t>topiaryczne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https://fbcdn-sphotos-h-a.akamaihd.net/hphotos-ak-xpf1/v/t34.0-12/11156875_827144454027581_1845153183_n.jpg?oh=1376776ab256d43bc0101694f099591e&amp;oe=553AF909&amp;__gda__=1429932313_7c19a09a14b176b03aa7da50c01c417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" y="1268760"/>
            <a:ext cx="3064393" cy="5447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bcdn-sphotos-h-a.akamaihd.net/hphotos-ak-xpa1/v/t34.0-12/11156775_827144397360920_430266865_n.jpg?oh=57205e706619b5263e02323faa7cb0d5&amp;oe=553BF2B2&amp;__gda__=1429943405_6114cfe0465b4cddb915c61c61e75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70" y="1304818"/>
            <a:ext cx="2983260" cy="5375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bcdn-sphotos-h-a.akamaihd.net/hphotos-ak-xpf1/v/t34.0-12/11164213_827144487360911_1773327220_n.jpg?oh=90aebdfff1f4474ad5cf05aa5bf41088&amp;oe=553AF607&amp;__gda__=1429997719_2416024c923dc0236de90bb2ea47f4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30" y="1341996"/>
            <a:ext cx="3020718" cy="5370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1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PC\Desktop\Szkółka\IMG_20150422_13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7 i 8: Cięcie roślin ozdobnych iglastych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7171" name="Picture 3" descr="C:\Users\PC\Desktop\ciec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520362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9: Etykietowanie roślin ozdobnych.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6387" name="Picture 3" descr="C:\Users\PC\Desktop\Szkółka\IMG_20150422_142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5415"/>
            <a:ext cx="3919364" cy="522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427984" y="2204864"/>
            <a:ext cx="43204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entury Schoolbook" panose="02040604050505020304" pitchFamily="18" charset="0"/>
              </a:rPr>
              <a:t>Etykietowanie to zakładanie na rośliny etykiet zawierających podstawowe informacje o roślinie. </a:t>
            </a:r>
          </a:p>
          <a:p>
            <a:r>
              <a:rPr lang="pl-PL" sz="2800" b="1" dirty="0" smtClean="0">
                <a:latin typeface="Century Schoolbook" panose="02040604050505020304" pitchFamily="18" charset="0"/>
              </a:rPr>
              <a:t>(nazwa polska, nazwa łacińska, cena)</a:t>
            </a:r>
            <a:endParaRPr lang="pl-PL" sz="28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8849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DZIEŃ 10: Projektowanie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3968" y="1484784"/>
            <a:ext cx="4752528" cy="5256584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</a:rPr>
              <a:t>Zaprojektowanie placu zabaw.</a:t>
            </a:r>
          </a:p>
          <a:p>
            <a:pPr marL="0" indent="0">
              <a:buNone/>
            </a:pPr>
            <a:r>
              <a:rPr lang="pl-PL" dirty="0" smtClean="0">
                <a:latin typeface="Prestige Elite Std" pitchFamily="49" charset="0"/>
              </a:rPr>
              <a:t>Minimum 15 roślin, rozmieszczenie zabawek dla dzieci oraz ławek i śmietników, zaplanowanie rodzaju podłoża pod plac zabaw. </a:t>
            </a:r>
            <a:endParaRPr lang="pl-PL" dirty="0">
              <a:latin typeface="Prestige Elite Std" pitchFamily="49" charset="0"/>
            </a:endParaRPr>
          </a:p>
        </p:txBody>
      </p:sp>
      <p:pic>
        <p:nvPicPr>
          <p:cNvPr id="1026" name="Picture 2" descr="C:\Users\PC\Downloads\IMG_20150423_091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16424" cy="5088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01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CO ZNAJDZIEMY W SZKÓŁCE?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11560" y="155679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Rośliny ozdobne iglaste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971600" y="213285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krzewy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71600" y="26369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drzewa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1560" y="35010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Rośliny ozdobne liściaste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971600" y="42930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krzewy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71600" y="47971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drzewa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11560" y="5389341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Rośliny ozdobne, przeznaczone do tworzenia żywopłotów, szpalerów, klombów, </a:t>
            </a:r>
            <a:r>
              <a:rPr lang="pl-PL" dirty="0" err="1" smtClean="0">
                <a:latin typeface="Gulim" panose="020B0600000101010101" pitchFamily="34" charset="-127"/>
                <a:ea typeface="Gulim" panose="020B0600000101010101" pitchFamily="34" charset="-127"/>
              </a:rPr>
              <a:t>nasadzeń</a:t>
            </a: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 pojedynczych i grupowych. A także drzewka owocowe.</a:t>
            </a:r>
            <a:endParaRPr lang="pl-PL" b="1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3074" name="Picture 2" descr="C:\Users\PC\Desktop\Szkółka\IMG_20150422_143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93" y="1552818"/>
            <a:ext cx="4572000" cy="3429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Autofit/>
          </a:bodyPr>
          <a:lstStyle/>
          <a:p>
            <a:r>
              <a:rPr lang="pl-PL" sz="6000" dirty="0" smtClean="0">
                <a:latin typeface="Arial Narrow" panose="020B0606020202030204" pitchFamily="34" charset="0"/>
                <a:ea typeface="Adobe Kaiti Std R" pitchFamily="18" charset="-128"/>
              </a:rPr>
              <a:t>Najlepsze rośliny </a:t>
            </a:r>
            <a:br>
              <a:rPr lang="pl-PL" sz="6000" dirty="0" smtClean="0">
                <a:latin typeface="Arial Narrow" panose="020B0606020202030204" pitchFamily="34" charset="0"/>
                <a:ea typeface="Adobe Kaiti Std R" pitchFamily="18" charset="-128"/>
              </a:rPr>
            </a:br>
            <a:r>
              <a:rPr lang="pl-PL" sz="6000" dirty="0" smtClean="0">
                <a:latin typeface="Arial Narrow" panose="020B0606020202030204" pitchFamily="34" charset="0"/>
                <a:ea typeface="Adobe Kaiti Std R" pitchFamily="18" charset="-128"/>
              </a:rPr>
              <a:t>w szkółce!</a:t>
            </a:r>
            <a:endParaRPr lang="pl-PL" sz="6000" dirty="0">
              <a:latin typeface="Arial Narrow" panose="020B0606020202030204" pitchFamily="34" charset="0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63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7410" name="Picture 2" descr="C:\Users\PC\Desktop\Szkółka\IMG_20150422_151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PC\Desktop\Szkółka\IMG_20150422_151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77" y="332656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2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PC\Desktop\Szkółka\IMG_20150422_151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PC\Desktop\Szkółka\IMG_20150422_150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51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C\Desktop\Szkółka\IMG_20150422_150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9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PC\Desktop\Szkółka\IMG_20150422_134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189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4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PC\Desktop\Szkółka\IMG_20150422_133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Dziękujemy za uwagę!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Natalia Cieciera</a:t>
            </a:r>
          </a:p>
          <a:p>
            <a:pPr marL="0" indent="0">
              <a:buNone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Ewa Chlebda</a:t>
            </a:r>
          </a:p>
          <a:p>
            <a:pPr marL="0" indent="0">
              <a:buNone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Anna Ciesielska</a:t>
            </a:r>
          </a:p>
          <a:p>
            <a:pPr marL="0" indent="0">
              <a:buNone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Żaneta </a:t>
            </a:r>
            <a:r>
              <a:rPr lang="pl-PL" dirty="0" err="1" smtClean="0">
                <a:latin typeface="Gulim" panose="020B0600000101010101" pitchFamily="34" charset="-127"/>
                <a:ea typeface="Gulim" panose="020B0600000101010101" pitchFamily="34" charset="-127"/>
              </a:rPr>
              <a:t>Arominiak</a:t>
            </a:r>
            <a:endParaRPr lang="pl-PL" dirty="0" smtClean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indent="0">
              <a:buNone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Paweł </a:t>
            </a:r>
            <a:r>
              <a:rPr lang="pl-PL" dirty="0" err="1" smtClean="0">
                <a:latin typeface="Gulim" panose="020B0600000101010101" pitchFamily="34" charset="-127"/>
                <a:ea typeface="Gulim" panose="020B0600000101010101" pitchFamily="34" charset="-127"/>
              </a:rPr>
              <a:t>Palanis</a:t>
            </a:r>
            <a:endParaRPr lang="pl-PL" dirty="0" smtClean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indent="0">
              <a:buNone/>
            </a:pPr>
            <a:r>
              <a:rPr lang="pl-PL" dirty="0" smtClean="0">
                <a:latin typeface="Gulim" panose="020B0600000101010101" pitchFamily="34" charset="-127"/>
                <a:ea typeface="Gulim" panose="020B0600000101010101" pitchFamily="34" charset="-127"/>
              </a:rPr>
              <a:t>Patryk </a:t>
            </a:r>
            <a:r>
              <a:rPr lang="pl-PL" dirty="0" err="1" smtClean="0">
                <a:latin typeface="Gulim" panose="020B0600000101010101" pitchFamily="34" charset="-127"/>
                <a:ea typeface="Gulim" panose="020B0600000101010101" pitchFamily="34" charset="-127"/>
              </a:rPr>
              <a:t>Wedziuk</a:t>
            </a:r>
            <a:endParaRPr lang="pl-PL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1026" name="Picture 2" descr="http://krzewyozdobne.pl/media/1448204/raba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03670"/>
            <a:ext cx="5024167" cy="3173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9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SZKÓŁKA WYPOSAŻONA JEST W TUNELE FOLIOWE 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 descr="C:\Users\PC\Desktop\Szkółka\IMG_20150422_133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596336" cy="4464496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PC\Desktop\Szkółka\IMG_20150422_13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3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PC\Desktop\Szkółka\IMG_20150422_13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PC\Desktop\Szkółka\IMG_20150422_133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085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DOWÓZ ROŚLIN NA BIEŻĄCO!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2290" name="Picture 2" descr="C:\Users\PC\Desktop\Szkółka\IMG_20150422_145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254339" cy="567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PC\Desktop\Szkółka\IMG_20150422_145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65492"/>
            <a:ext cx="4319772" cy="5631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dobe Kaiti Std R" pitchFamily="18" charset="-128"/>
                <a:ea typeface="Adobe Kaiti Std R" pitchFamily="18" charset="-128"/>
              </a:rPr>
              <a:t>ROŚLINY OZDOBNE W SZKÓŁCE</a:t>
            </a:r>
            <a:endParaRPr lang="pl-PL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C:\Users\PC\Desktop\Szkółka\IMG_20150422_132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70"/>
            <a:ext cx="860444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311</Words>
  <Application>Microsoft Office PowerPoint</Application>
  <PresentationFormat>Pokaz na ekranie (4:3)</PresentationFormat>
  <Paragraphs>48</Paragraphs>
  <Slides>36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SZKÓŁKA ROŚLIN OZDOBNYCH ŻABIENIEC</vt:lpstr>
      <vt:lpstr>KILKA SŁÓW O SZKÓŁCE</vt:lpstr>
      <vt:lpstr>CO ZNAJDZIEMY W SZKÓŁCE?</vt:lpstr>
      <vt:lpstr>SZKÓŁKA WYPOSAŻONA JEST W TUNELE FOLIOWE </vt:lpstr>
      <vt:lpstr>Prezentacja programu PowerPoint</vt:lpstr>
      <vt:lpstr>Prezentacja programu PowerPoint</vt:lpstr>
      <vt:lpstr>Prezentacja programu PowerPoint</vt:lpstr>
      <vt:lpstr>DOWÓZ ROŚLIN NA BIEŻĄCO!</vt:lpstr>
      <vt:lpstr>ROŚLINY OZDOBNE W SZKÓŁCE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PRAKTYKI W SZKÓŁCE (13-24 IV 2015r.)</vt:lpstr>
      <vt:lpstr>DZIEŃ 1: Ukorzenianie</vt:lpstr>
      <vt:lpstr>DZIEŃ 2, 3, 4: Nawożenie roślin ozdobnych Azofoską</vt:lpstr>
      <vt:lpstr>Prezentacja programu PowerPoint</vt:lpstr>
      <vt:lpstr>Prezentacja programu PowerPoint</vt:lpstr>
      <vt:lpstr>DZIEŃ 5: Przycinanie berberysów </vt:lpstr>
      <vt:lpstr>DZIEŃ 6: Formowanie topiaryczne</vt:lpstr>
      <vt:lpstr>Prezentacja programu PowerPoint</vt:lpstr>
      <vt:lpstr>DZIEŃ 7 i 8: Cięcie roślin ozdobnych iglastych</vt:lpstr>
      <vt:lpstr>DZIEŃ 9: Etykietowanie roślin ozdobnych.</vt:lpstr>
      <vt:lpstr>DZIEŃ 10: Projektowanie</vt:lpstr>
      <vt:lpstr>Najlepsze rośliny  w szkółce!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uwagę!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SZKÓŁKA ROŚLIN OZDOBNYCH ŻABIENIEC</dc:title>
  <dc:creator>PC</dc:creator>
  <cp:lastModifiedBy>Admin</cp:lastModifiedBy>
  <cp:revision>24</cp:revision>
  <dcterms:created xsi:type="dcterms:W3CDTF">2015-04-22T15:49:03Z</dcterms:created>
  <dcterms:modified xsi:type="dcterms:W3CDTF">2015-07-01T09:40:34Z</dcterms:modified>
</cp:coreProperties>
</file>